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webextensions/webextension1.xml" ContentType="application/vnd.ms-office.webextension+xml"/>
  <Override PartName="/ppt/webextensions/webextension2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93" r:id="rId7"/>
    <p:sldId id="260" r:id="rId8"/>
    <p:sldId id="294" r:id="rId9"/>
    <p:sldId id="262" r:id="rId10"/>
    <p:sldId id="263" r:id="rId11"/>
    <p:sldId id="264" r:id="rId12"/>
    <p:sldId id="265" r:id="rId13"/>
    <p:sldId id="266" r:id="rId14"/>
    <p:sldId id="291" r:id="rId15"/>
    <p:sldId id="268" r:id="rId16"/>
    <p:sldId id="274" r:id="rId17"/>
    <p:sldId id="292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69" r:id="rId30"/>
    <p:sldId id="272" r:id="rId31"/>
    <p:sldId id="273" r:id="rId32"/>
    <p:sldId id="286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howGuides="1">
      <p:cViewPr varScale="1">
        <p:scale>
          <a:sx n="111" d="100"/>
          <a:sy n="111" d="100"/>
        </p:scale>
        <p:origin x="5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0C1D8-BC8C-919F-BDEA-6513F8659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6DB1C4-424E-C455-15DA-60E955698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1E109-0598-5A3F-8D80-D7D6D6DC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71158-1A46-FECE-42B3-CB54284C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72A48-26D3-49BE-3D49-5A46B10C1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BB8CB-634C-3CD5-BE37-0FE5AC0C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B35898-A813-745E-50FA-198BEC204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B1F82-14FA-3992-3CB1-7E21059E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E627B-FB04-F936-146B-0734A00A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38689-9F4F-CE16-5AF2-B1C6E990A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9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98F896-BC17-B795-137E-461DBE6A1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59488-B4D9-D734-FA93-F3EC0BA6B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FA0FD-EBCF-4B08-D272-332277E97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E7FBA-2FA7-8635-D8D8-F1338070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58B4D-1574-C8FD-15B3-5D5E98F0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3C43-297F-BF30-11D4-CBEC7CA9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FB389-AD64-5532-1907-D9BA914B1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BF496-7367-E23F-F7D0-93EFEFF38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B5AC4-229C-2D2A-38B6-244AA831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E3081-527E-670B-3B57-7E354E2A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5F6F-6C4C-7070-F9BC-D1DEA083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D37F2-9F83-5671-8B8B-C0B06062A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9DA80-142D-3BD9-A477-028D549A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05A54-6CE2-9A21-73F1-C785954FD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D6E4D-D46B-FAD2-1844-C437E25DF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1F13-F684-30A7-271F-755B68E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B5688-257C-8FCF-9C93-13AFF4A4F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91204-3911-62DB-1A7D-347EB9E9B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B41E6-EB98-7998-ACFB-A6E1791B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3DF87-7870-21A0-4C14-ACB1158F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ADBAC-31BC-B1C8-1D5C-6F4E922C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63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8D28D-5167-7E96-B64C-CB49E340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6F19B-8048-7F70-0AB1-CF651A28E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F0558-B956-13E5-CA0C-EBD6C7625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AB752B-C68C-C93C-F368-68EF6CAC5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20E7E-8059-9521-29B0-17C517B8D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4A43F-5B24-9919-6D83-BD46372AD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D96AC0-1B4D-B933-EDB0-F919159E1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68EF17-C60A-C18B-C04A-E129A43B7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D5CC4-9EAE-DB0C-8F5F-F4B30407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FEC994-69B2-943D-CFAB-AB63DE9F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0FCB8-5C64-873E-9456-9797D5F3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4A928-56E7-0E02-BCE8-08279939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6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19197B-4C23-EAD2-4D5F-F17ECEC8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B4B28C-F28C-CB02-E0B3-4B709C38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5C00E-BEDF-850C-AE62-56A02717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3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15ACD-B166-E379-E15D-0A6B408C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50510-A165-F0C3-F969-0635D71F9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2F017-A62D-1943-725E-D9714DE1C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6653C-F54A-D8EB-3971-D6BE7572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85CDF-ADC8-9E35-E47E-2AD5CC1D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EC590-27AA-7B0C-E9AE-F63881A0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0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E9BF-A022-4FFF-1C0B-989A07F6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62E8F0-7BAF-395B-C272-980A94E5D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3AD47-86AD-97FB-A479-7E1E8FFF9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2AF24-2712-DC4F-7FDB-7653F83F4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DE410-B8F5-E7C3-E1FC-6E541A5C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66F3D-1519-7646-81C0-BB60CDA7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4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8B4AAC-8A29-9C87-9126-FA7DEEE37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1E6D4-06D8-E144-737E-8A1F1BE91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F9535-E410-C085-8039-FEC027F59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07A09-42CA-904E-ADE2-F115DF5A5A16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D9E85-A2B5-4C80-56FC-6FB84A4CD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02BA1-8CDF-D489-0D78-0928678D9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4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492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201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031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26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691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546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617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822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077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633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463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388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867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40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788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611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21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699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861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081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318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862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787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513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147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13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070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 title="Web Video Player">
                <a:extLst>
                  <a:ext uri="{FF2B5EF4-FFF2-40B4-BE49-F238E27FC236}">
                    <a16:creationId xmlns:a16="http://schemas.microsoft.com/office/drawing/2014/main" id="{FC97646A-FDBA-B53F-0B8F-3A7904E01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4173336"/>
                  </p:ext>
                </p:extLst>
              </p:nvPr>
            </p:nvGraphicFramePr>
            <p:xfrm>
              <a:off x="318979" y="305582"/>
              <a:ext cx="11554042" cy="5944906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Add-in 1" title="Web Video Player">
                <a:extLst>
                  <a:ext uri="{FF2B5EF4-FFF2-40B4-BE49-F238E27FC236}">
                    <a16:creationId xmlns:a16="http://schemas.microsoft.com/office/drawing/2014/main" id="{FC97646A-FDBA-B53F-0B8F-3A7904E013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979" y="305582"/>
                <a:ext cx="11554042" cy="59449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1917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777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911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310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71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 title="Web Video Player">
                <a:extLst>
                  <a:ext uri="{FF2B5EF4-FFF2-40B4-BE49-F238E27FC236}">
                    <a16:creationId xmlns:a16="http://schemas.microsoft.com/office/drawing/2014/main" id="{5AD8E017-DFF2-D5DC-E854-48CB3714FA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3072663"/>
                  </p:ext>
                </p:extLst>
              </p:nvPr>
            </p:nvGraphicFramePr>
            <p:xfrm>
              <a:off x="716071" y="216073"/>
              <a:ext cx="10759857" cy="607512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Add-in 1" title="Web Video Player">
                <a:extLst>
                  <a:ext uri="{FF2B5EF4-FFF2-40B4-BE49-F238E27FC236}">
                    <a16:creationId xmlns:a16="http://schemas.microsoft.com/office/drawing/2014/main" id="{5AD8E017-DFF2-D5DC-E854-48CB3714FA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071" y="216073"/>
                <a:ext cx="10759857" cy="60751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4005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380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389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webextensions/webextension1.xml><?xml version="1.0" encoding="utf-8"?>
<we:webextension xmlns:we="http://schemas.microsoft.com/office/webextensions/webextension/2010/11" id="{D79F879F-7C54-A84E-88F0-9165269E87FF}">
  <we:reference id="wa104221182" version="3.3.0.0" store="en-US" storeType="OMEX"/>
  <we:alternateReferences>
    <we:reference id="wa104221182" version="3.3.0.0" store="wa104221182" storeType="OMEX"/>
  </we:alternateReferences>
  <we:properties>
    <we:property name="autoplay" value="0"/>
    <we:property name="endtime" value="0"/>
    <we:property name="slideId" value="260"/>
    <we:property name="starttime" value="0"/>
    <we:property name="vid" value="&quot;https://www.youtube.com/watch?v=eo6gZAUuQ3E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23FEDEF6-DC49-6746-8DD5-E685B654F545}">
  <we:reference id="wa104221182" version="3.3.0.0" store="en-US" storeType="OMEX"/>
  <we:alternateReferences>
    <we:reference id="wa104221182" version="3.3.0.0" store="wa104221182" storeType="OMEX"/>
  </we:alternateReferences>
  <we:properties>
    <we:property name="autoplay" value="0"/>
    <we:property name="endtime" value="0"/>
    <we:property name="slideId" value="289"/>
    <we:property name="starttime" value="0"/>
    <we:property name="vid" value="&quot;https://www.youtube.com/watch?v=n-vI7VA3KGw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Widescreen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ponticello</dc:creator>
  <cp:lastModifiedBy>Bridget Bearss</cp:lastModifiedBy>
  <cp:revision>9</cp:revision>
  <dcterms:created xsi:type="dcterms:W3CDTF">2023-06-02T17:06:47Z</dcterms:created>
  <dcterms:modified xsi:type="dcterms:W3CDTF">2023-06-03T13:51:11Z</dcterms:modified>
</cp:coreProperties>
</file>